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34188" cy="99790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9" autoAdjust="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7097D-0438-48F0-8CFC-F95CAA733555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4B874-5353-4E11-ACB1-C95042506C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2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4B874-5353-4E11-ACB1-C95042506CD6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2018.03.31.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483768" y="576358"/>
            <a:ext cx="4608512" cy="1143000"/>
          </a:xfr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000" b="1" dirty="0" smtClean="0">
                <a:solidFill>
                  <a:schemeClr val="tx1"/>
                </a:solidFill>
              </a:rPr>
              <a:t>A Magyar Labdarúgó </a:t>
            </a:r>
            <a:r>
              <a:rPr lang="hu-HU" sz="2000" b="1" dirty="0">
                <a:solidFill>
                  <a:schemeClr val="tx1"/>
                </a:solidFill>
              </a:rPr>
              <a:t>S</a:t>
            </a:r>
            <a:r>
              <a:rPr lang="hu-HU" sz="2000" b="1" dirty="0" smtClean="0">
                <a:solidFill>
                  <a:schemeClr val="tx1"/>
                </a:solidFill>
              </a:rPr>
              <a:t>zövetség </a:t>
            </a:r>
            <a:r>
              <a:rPr lang="hu-HU" sz="2000" b="1" dirty="0" err="1" smtClean="0">
                <a:solidFill>
                  <a:schemeClr val="tx1"/>
                </a:solidFill>
              </a:rPr>
              <a:t>Grassroots</a:t>
            </a:r>
            <a:r>
              <a:rPr lang="hu-HU" sz="2000" b="1" dirty="0" smtClean="0">
                <a:solidFill>
                  <a:schemeClr val="tx1"/>
                </a:solidFill>
              </a:rPr>
              <a:t> „Önkéntes Szervező” </a:t>
            </a:r>
            <a:r>
              <a:rPr lang="hu-HU" sz="2000" b="1" dirty="0" err="1" smtClean="0">
                <a:solidFill>
                  <a:schemeClr val="tx1"/>
                </a:solidFill>
              </a:rPr>
              <a:t>workshop</a:t>
            </a:r>
            <a:r>
              <a:rPr lang="hu-HU" sz="2000" b="1" dirty="0" smtClean="0">
                <a:solidFill>
                  <a:schemeClr val="tx1"/>
                </a:solidFill>
              </a:rPr>
              <a:t> órarend</a:t>
            </a:r>
            <a:endParaRPr lang="hu-H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746025"/>
              </p:ext>
            </p:extLst>
          </p:nvPr>
        </p:nvGraphicFramePr>
        <p:xfrm>
          <a:off x="1187624" y="1988840"/>
          <a:ext cx="7159253" cy="4034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961"/>
                <a:gridCol w="2716804"/>
                <a:gridCol w="923925"/>
                <a:gridCol w="2556563"/>
              </a:tblGrid>
              <a:tr h="25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Időtartam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2.nap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" algn="l"/>
                        </a:tabLs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8:00-9:00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labdarúgás nemzetközi 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irányító 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szervei és az </a:t>
                      </a:r>
                      <a:r>
                        <a:rPr lang="hu-HU" sz="1200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MLSZ működése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8:00-9:00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Vezetéselmélet, rendezvényszervezés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9:00-11:00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Grassroots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fogalma,szerepe, 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területei, 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9:00-10:00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Fesztivál szervezése(elmélet)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11:00-12:00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Fair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Play szerepe a labdarúgásban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10:00-11:00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Fesztivál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szervezése(gyakorlat)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13:00-14:00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Grassroots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sportszervezet felépítése és működése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11:00-12:00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Elsősegély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alapismeretek, sportsérülések kezelése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14:00-15:00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TAO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tájékoztató. Látványsportágak támogatási rendszere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12:00-13:00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fogyatékkal élők  labdarúgása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15:00-16.00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magyar női labdarúgás  fejlesztési programja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13:00-14:00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Gyermekvédelem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16:00-17:00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Grassroots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tornák 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szervezése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(elmélet)</a:t>
                      </a:r>
                      <a:endParaRPr lang="hu-H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r>
                        <a:rPr lang="hu-HU" sz="1200" dirty="0" smtClean="0">
                          <a:effectLst/>
                        </a:rPr>
                        <a:t>14:00-15:00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ZÁRÓTESZT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1020198" cy="99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Tartalom helye 6" descr="copy-of-uefa-grassroots-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720799" cy="98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20041"/>
              </p:ext>
            </p:extLst>
          </p:nvPr>
        </p:nvGraphicFramePr>
        <p:xfrm>
          <a:off x="1187624" y="5877272"/>
          <a:ext cx="7200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736304"/>
                <a:gridCol w="936104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200" i="1" dirty="0" smtClean="0">
                          <a:solidFill>
                            <a:schemeClr val="tx1"/>
                          </a:solidFill>
                        </a:rPr>
                        <a:t>17:00-18:00</a:t>
                      </a:r>
                      <a:endParaRPr lang="hu-HU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baseline="0" dirty="0" err="1" smtClean="0">
                          <a:solidFill>
                            <a:schemeClr val="tx1"/>
                          </a:solidFill>
                        </a:rPr>
                        <a:t>Grassroots</a:t>
                      </a:r>
                      <a:r>
                        <a:rPr lang="hu-HU" sz="1400" b="0" baseline="0" dirty="0" smtClean="0">
                          <a:solidFill>
                            <a:schemeClr val="tx1"/>
                          </a:solidFill>
                        </a:rPr>
                        <a:t> tornák szervezése </a:t>
                      </a:r>
                      <a:r>
                        <a:rPr lang="hu-HU" sz="1400" b="0" baseline="0" dirty="0" smtClean="0">
                          <a:solidFill>
                            <a:schemeClr val="tx1"/>
                          </a:solidFill>
                        </a:rPr>
                        <a:t>(gyakorlat</a:t>
                      </a:r>
                      <a:r>
                        <a:rPr lang="hu-HU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5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100</Words>
  <Application>Microsoft Office PowerPoint</Application>
  <PresentationFormat>Diavetítés a képernyőre (4:3 oldalarány)</PresentationFormat>
  <Paragraphs>35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Áramlás</vt:lpstr>
      <vt:lpstr>A Magyar Labdarúgó Szövetség Grassroots „Önkéntes Szervező” workshop órarend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Labdarúgó Szövetség Grassroots „Önkéntes Szervező” workshop órarend</dc:title>
  <dc:creator>Őze Tibor</dc:creator>
  <cp:lastModifiedBy>Felhasználó</cp:lastModifiedBy>
  <cp:revision>22</cp:revision>
  <dcterms:created xsi:type="dcterms:W3CDTF">2013-08-13T08:39:00Z</dcterms:created>
  <dcterms:modified xsi:type="dcterms:W3CDTF">2018-03-31T10:36:59Z</dcterms:modified>
</cp:coreProperties>
</file>